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43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4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4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4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4.png"/><Relationship Id="rId3" Type="http://schemas.openxmlformats.org/officeDocument/2006/relationships/image" Target="../media/image3.png"/><Relationship Id="rId4" Type="http://schemas.openxmlformats.org/officeDocument/2006/relationships/image" Target="../media/image3.pn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4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4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4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4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4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4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Titre 1"/>
          <p:cNvSpPr/>
          <p:nvPr/>
        </p:nvSpPr>
        <p:spPr>
          <a:xfrm>
            <a:off x="588600" y="380520"/>
            <a:ext cx="7886520" cy="541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>
              <a:lnSpc>
                <a:spcPct val="90000"/>
              </a:lnSpc>
            </a:pPr>
            <a:endParaRPr b="0" lang="fr-FR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Espace réservé du texte 2"/>
          <p:cNvSpPr/>
          <p:nvPr/>
        </p:nvSpPr>
        <p:spPr>
          <a:xfrm>
            <a:off x="8372160" y="6502680"/>
            <a:ext cx="771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7" name="Groupe 5"/>
          <p:cNvGrpSpPr/>
          <p:nvPr/>
        </p:nvGrpSpPr>
        <p:grpSpPr>
          <a:xfrm>
            <a:off x="0" y="330120"/>
            <a:ext cx="9143640" cy="6527520"/>
            <a:chOff x="0" y="330120"/>
            <a:chExt cx="9143640" cy="6527520"/>
          </a:xfrm>
        </p:grpSpPr>
        <p:sp>
          <p:nvSpPr>
            <p:cNvPr id="48" name="Rectangle 6"/>
            <p:cNvSpPr/>
            <p:nvPr/>
          </p:nvSpPr>
          <p:spPr>
            <a:xfrm>
              <a:off x="0" y="330120"/>
              <a:ext cx="9143640" cy="652752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49" name="ZoneTexte 4"/>
            <p:cNvSpPr/>
            <p:nvPr/>
          </p:nvSpPr>
          <p:spPr>
            <a:xfrm>
              <a:off x="2063880" y="3022560"/>
              <a:ext cx="5644800" cy="1064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ffffff"/>
                  </a:solidFill>
                  <a:latin typeface="Wingdings"/>
                </a:rPr>
                <a:t></a:t>
              </a: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 </a:t>
              </a: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J’utilise différentes représentations des nombres.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50" name="Image 8" descr=""/>
            <p:cNvPicPr/>
            <p:nvPr/>
          </p:nvPicPr>
          <p:blipFill>
            <a:blip r:embed="rId1"/>
            <a:stretch/>
          </p:blipFill>
          <p:spPr>
            <a:xfrm>
              <a:off x="3654360" y="583920"/>
              <a:ext cx="1834920" cy="126576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72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5" name="ZoneTexte 3"/>
          <p:cNvSpPr/>
          <p:nvPr/>
        </p:nvSpPr>
        <p:spPr>
          <a:xfrm>
            <a:off x="5886360" y="330120"/>
            <a:ext cx="2036880" cy="912600"/>
          </a:xfrm>
          <a:prstGeom prst="rect">
            <a:avLst/>
          </a:prstGeom>
          <a:solidFill>
            <a:srgbClr val="92d05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1 220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ZoneTexte 5"/>
          <p:cNvSpPr/>
          <p:nvPr/>
        </p:nvSpPr>
        <p:spPr>
          <a:xfrm>
            <a:off x="5192280" y="1294920"/>
            <a:ext cx="389340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</a:rPr>
              <a:t>1M 2C 2D 0U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Rectangle 30"/>
          <p:cNvSpPr/>
          <p:nvPr/>
        </p:nvSpPr>
        <p:spPr>
          <a:xfrm rot="16200000">
            <a:off x="3786480" y="28368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8" name="Rectangle 31"/>
          <p:cNvSpPr/>
          <p:nvPr/>
        </p:nvSpPr>
        <p:spPr>
          <a:xfrm rot="16200000">
            <a:off x="3786480" y="12384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9" name="Rectangle 32"/>
          <p:cNvSpPr/>
          <p:nvPr/>
        </p:nvSpPr>
        <p:spPr>
          <a:xfrm>
            <a:off x="1105920" y="89820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Rectangle 33"/>
          <p:cNvSpPr/>
          <p:nvPr/>
        </p:nvSpPr>
        <p:spPr>
          <a:xfrm>
            <a:off x="297360" y="89820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Rectangle 34"/>
          <p:cNvSpPr/>
          <p:nvPr/>
        </p:nvSpPr>
        <p:spPr>
          <a:xfrm>
            <a:off x="2748240" y="90648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Rectangle 35"/>
          <p:cNvSpPr/>
          <p:nvPr/>
        </p:nvSpPr>
        <p:spPr>
          <a:xfrm>
            <a:off x="1940040" y="90648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Rectangle 36"/>
          <p:cNvSpPr/>
          <p:nvPr/>
        </p:nvSpPr>
        <p:spPr>
          <a:xfrm>
            <a:off x="1105920" y="173232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Rectangle 37"/>
          <p:cNvSpPr/>
          <p:nvPr/>
        </p:nvSpPr>
        <p:spPr>
          <a:xfrm>
            <a:off x="297360" y="173232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Rectangle 38"/>
          <p:cNvSpPr/>
          <p:nvPr/>
        </p:nvSpPr>
        <p:spPr>
          <a:xfrm>
            <a:off x="2748240" y="174060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Rectangle 39"/>
          <p:cNvSpPr/>
          <p:nvPr/>
        </p:nvSpPr>
        <p:spPr>
          <a:xfrm>
            <a:off x="1940040" y="174060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Rectangle 40"/>
          <p:cNvSpPr/>
          <p:nvPr/>
        </p:nvSpPr>
        <p:spPr>
          <a:xfrm>
            <a:off x="3539160" y="91692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Rectangle 41"/>
          <p:cNvSpPr/>
          <p:nvPr/>
        </p:nvSpPr>
        <p:spPr>
          <a:xfrm>
            <a:off x="3551040" y="172296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Rectangle 42"/>
          <p:cNvSpPr/>
          <p:nvPr/>
        </p:nvSpPr>
        <p:spPr>
          <a:xfrm>
            <a:off x="4331520" y="92484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Rectangle 43"/>
          <p:cNvSpPr/>
          <p:nvPr/>
        </p:nvSpPr>
        <p:spPr>
          <a:xfrm>
            <a:off x="4343760" y="173088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Rectangle 44"/>
          <p:cNvSpPr/>
          <p:nvPr/>
        </p:nvSpPr>
        <p:spPr>
          <a:xfrm>
            <a:off x="3219840" y="135108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"/>
          <p:cNvSpPr/>
          <p:nvPr/>
        </p:nvSpPr>
        <p:spPr>
          <a:xfrm>
            <a:off x="8006040" y="3456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"/>
          <p:cNvSpPr/>
          <p:nvPr/>
        </p:nvSpPr>
        <p:spPr>
          <a:xfrm>
            <a:off x="7869600" y="285264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"/>
          <p:cNvSpPr/>
          <p:nvPr/>
        </p:nvSpPr>
        <p:spPr>
          <a:xfrm flipH="1">
            <a:off x="14760" y="28209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275" name="" descr=""/>
          <p:cNvPicPr/>
          <p:nvPr/>
        </p:nvPicPr>
        <p:blipFill>
          <a:blip r:embed="rId1"/>
          <a:stretch/>
        </p:blipFill>
        <p:spPr>
          <a:xfrm>
            <a:off x="44280" y="3781080"/>
            <a:ext cx="9143640" cy="784440"/>
          </a:xfrm>
          <a:prstGeom prst="rect">
            <a:avLst/>
          </a:prstGeom>
          <a:ln w="0">
            <a:noFill/>
          </a:ln>
        </p:spPr>
      </p:pic>
      <p:pic>
        <p:nvPicPr>
          <p:cNvPr id="276" name="" descr=""/>
          <p:cNvPicPr/>
          <p:nvPr/>
        </p:nvPicPr>
        <p:blipFill>
          <a:blip r:embed="rId2"/>
          <a:stretch/>
        </p:blipFill>
        <p:spPr>
          <a:xfrm>
            <a:off x="44280" y="4681080"/>
            <a:ext cx="9143640" cy="902520"/>
          </a:xfrm>
          <a:prstGeom prst="rect">
            <a:avLst/>
          </a:prstGeom>
          <a:ln w="0">
            <a:noFill/>
          </a:ln>
        </p:spPr>
      </p:pic>
      <p:pic>
        <p:nvPicPr>
          <p:cNvPr id="277" name="" descr=""/>
          <p:cNvPicPr/>
          <p:nvPr/>
        </p:nvPicPr>
        <p:blipFill>
          <a:blip r:embed="rId3"/>
          <a:stretch/>
        </p:blipFill>
        <p:spPr>
          <a:xfrm>
            <a:off x="44280" y="5580720"/>
            <a:ext cx="9143640" cy="957600"/>
          </a:xfrm>
          <a:prstGeom prst="rect">
            <a:avLst/>
          </a:prstGeom>
          <a:ln w="0">
            <a:noFill/>
          </a:ln>
        </p:spPr>
      </p:pic>
      <mc:AlternateContent>
        <mc:Choice xmlns:a14="http://schemas.microsoft.com/office/drawing/2010/main" Requires="a14">
          <p:sp>
            <p:nvSpPr>
              <p:cNvPr id="278" name=""/>
              <p:cNvSpPr txBox="1"/>
              <p:nvPr/>
            </p:nvSpPr>
            <p:spPr>
              <a:xfrm>
                <a:off x="7212600" y="5066640"/>
                <a:ext cx="1465920" cy="108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4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5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279" name=""/>
          <p:cNvGrpSpPr/>
          <p:nvPr/>
        </p:nvGrpSpPr>
        <p:grpSpPr>
          <a:xfrm>
            <a:off x="7923240" y="3229200"/>
            <a:ext cx="331920" cy="1649520"/>
            <a:chOff x="7923240" y="3229200"/>
            <a:chExt cx="331920" cy="1649520"/>
          </a:xfrm>
        </p:grpSpPr>
        <p:grpSp>
          <p:nvGrpSpPr>
            <p:cNvPr id="280" name=""/>
            <p:cNvGrpSpPr/>
            <p:nvPr/>
          </p:nvGrpSpPr>
          <p:grpSpPr>
            <a:xfrm>
              <a:off x="7923240" y="3229200"/>
              <a:ext cx="331920" cy="1649520"/>
              <a:chOff x="7923240" y="3229200"/>
              <a:chExt cx="331920" cy="1649520"/>
            </a:xfrm>
          </p:grpSpPr>
          <p:sp>
            <p:nvSpPr>
              <p:cNvPr id="281" name=""/>
              <p:cNvSpPr/>
              <p:nvPr/>
            </p:nvSpPr>
            <p:spPr>
              <a:xfrm>
                <a:off x="8093880" y="4307040"/>
                <a:ext cx="0" cy="571680"/>
              </a:xfrm>
              <a:prstGeom prst="line">
                <a:avLst/>
              </a:prstGeom>
              <a:ln w="36000">
                <a:solidFill>
                  <a:srgbClr val="ff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108000" rIns="108000" tIns="126000" bIns="126000" anchor="ctr">
                <a:noAutofit/>
              </a:bodyPr>
              <a:p>
                <a:endParaRPr b="0" lang="fr-FR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mc:AlternateContent>
            <mc:Choice xmlns:a14="http://schemas.microsoft.com/office/drawing/2010/main" Requires="a14">
              <p:sp>
                <p:nvSpPr>
                  <p:cNvPr id="282" name=""/>
                  <p:cNvSpPr txBox="1"/>
                  <p:nvPr/>
                </p:nvSpPr>
                <p:spPr>
                  <a:xfrm>
                    <a:off x="7923240" y="3229200"/>
                    <a:ext cx="331920" cy="1080000"/>
                  </a:xfrm>
                  <a:prstGeom prst="rect">
                    <a:avLst/>
                  </a:prstGeom>
                </p:spPr>
                <p:txBody>
                  <a:bodyPr/>
                  <a:p>
                    <a14:m>
                      <m:oMath xmlns:m="http://schemas.openxmlformats.org/officeDocument/2006/math">
                        <m:f>
                          <m:num>
                            <m:r>
                              <m:t xml:space="preserve">9</m:t>
                            </m:r>
                          </m:num>
                          <m:den>
                            <m:r>
                              <m:t xml:space="preserve">2</m:t>
                            </m:r>
                          </m:den>
                        </m:f>
                      </m:oMath>
                    </a14:m>
                  </a:p>
                </p:txBody>
              </p:sp>
            </mc:Choice>
            <mc:Fallback/>
          </mc:AlternateContent>
        </p:grp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9" dur="indefinite" restart="never" nodeType="tmRoot">
          <p:childTnLst>
            <p:seq>
              <p:cTn id="120" dur="indefinite" nodeType="mainSeq">
                <p:childTnLst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24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27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30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33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36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39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42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4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48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51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7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2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nodeType="click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nodeType="click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4" dur="2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4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72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5" name="ZoneTexte 4"/>
          <p:cNvSpPr/>
          <p:nvPr/>
        </p:nvSpPr>
        <p:spPr>
          <a:xfrm>
            <a:off x="5856840" y="388800"/>
            <a:ext cx="2036880" cy="912600"/>
          </a:xfrm>
          <a:prstGeom prst="rect">
            <a:avLst/>
          </a:prstGeom>
          <a:solidFill>
            <a:srgbClr val="92d05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. …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ZoneTexte 5"/>
          <p:cNvSpPr/>
          <p:nvPr/>
        </p:nvSpPr>
        <p:spPr>
          <a:xfrm>
            <a:off x="5837040" y="1353600"/>
            <a:ext cx="324828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</a:rPr>
              <a:t>.M .C .D .U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Rectangle 30"/>
          <p:cNvSpPr/>
          <p:nvPr/>
        </p:nvSpPr>
        <p:spPr>
          <a:xfrm>
            <a:off x="2561040" y="200304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Rectangle 31"/>
          <p:cNvSpPr/>
          <p:nvPr/>
        </p:nvSpPr>
        <p:spPr>
          <a:xfrm>
            <a:off x="3450240" y="117900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89" name="Rectangle 32"/>
          <p:cNvSpPr/>
          <p:nvPr/>
        </p:nvSpPr>
        <p:spPr>
          <a:xfrm>
            <a:off x="3587040" y="117900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0" name="Rectangle 33"/>
          <p:cNvSpPr/>
          <p:nvPr/>
        </p:nvSpPr>
        <p:spPr>
          <a:xfrm>
            <a:off x="3742200" y="117900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1" name="Rectangle 34"/>
          <p:cNvSpPr/>
          <p:nvPr/>
        </p:nvSpPr>
        <p:spPr>
          <a:xfrm>
            <a:off x="3894480" y="117900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2" name="Rectangle 35"/>
          <p:cNvSpPr/>
          <p:nvPr/>
        </p:nvSpPr>
        <p:spPr>
          <a:xfrm>
            <a:off x="2556000" y="117900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Rectangle 36"/>
          <p:cNvSpPr/>
          <p:nvPr/>
        </p:nvSpPr>
        <p:spPr>
          <a:xfrm>
            <a:off x="4054320" y="117900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4" name="Rectangle 37"/>
          <p:cNvSpPr/>
          <p:nvPr/>
        </p:nvSpPr>
        <p:spPr>
          <a:xfrm>
            <a:off x="3861000" y="219168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5" name="Rectangle 38"/>
          <p:cNvSpPr/>
          <p:nvPr/>
        </p:nvSpPr>
        <p:spPr>
          <a:xfrm>
            <a:off x="3861000" y="231804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6" name="Rectangle 39"/>
          <p:cNvSpPr/>
          <p:nvPr/>
        </p:nvSpPr>
        <p:spPr>
          <a:xfrm>
            <a:off x="4013280" y="219168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7" name="Rectangle 40"/>
          <p:cNvSpPr/>
          <p:nvPr/>
        </p:nvSpPr>
        <p:spPr>
          <a:xfrm>
            <a:off x="4013280" y="231804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8" name="Rectangle 42"/>
          <p:cNvSpPr/>
          <p:nvPr/>
        </p:nvSpPr>
        <p:spPr>
          <a:xfrm>
            <a:off x="3459600" y="199584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9" name="Rectangle 43"/>
          <p:cNvSpPr/>
          <p:nvPr/>
        </p:nvSpPr>
        <p:spPr>
          <a:xfrm>
            <a:off x="3596400" y="199584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0" name="Rectangle 45"/>
          <p:cNvSpPr/>
          <p:nvPr/>
        </p:nvSpPr>
        <p:spPr>
          <a:xfrm>
            <a:off x="2556000" y="35496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Rectangle 46"/>
          <p:cNvSpPr/>
          <p:nvPr/>
        </p:nvSpPr>
        <p:spPr>
          <a:xfrm>
            <a:off x="3450240" y="35496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2" name="Rectangle 47"/>
          <p:cNvSpPr/>
          <p:nvPr/>
        </p:nvSpPr>
        <p:spPr>
          <a:xfrm>
            <a:off x="3587040" y="35496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3" name="Rectangle 48"/>
          <p:cNvSpPr/>
          <p:nvPr/>
        </p:nvSpPr>
        <p:spPr>
          <a:xfrm>
            <a:off x="3742200" y="35496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4" name="Rectangle 49"/>
          <p:cNvSpPr/>
          <p:nvPr/>
        </p:nvSpPr>
        <p:spPr>
          <a:xfrm>
            <a:off x="3894480" y="35496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5" name="Rectangle 50"/>
          <p:cNvSpPr/>
          <p:nvPr/>
        </p:nvSpPr>
        <p:spPr>
          <a:xfrm>
            <a:off x="4054320" y="35496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6" name=""/>
          <p:cNvSpPr/>
          <p:nvPr/>
        </p:nvSpPr>
        <p:spPr>
          <a:xfrm>
            <a:off x="8006040" y="3456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"/>
          <p:cNvSpPr/>
          <p:nvPr/>
        </p:nvSpPr>
        <p:spPr>
          <a:xfrm>
            <a:off x="7869600" y="285264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"/>
          <p:cNvSpPr/>
          <p:nvPr/>
        </p:nvSpPr>
        <p:spPr>
          <a:xfrm flipH="1">
            <a:off x="14760" y="28209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309" name="" descr=""/>
          <p:cNvPicPr/>
          <p:nvPr/>
        </p:nvPicPr>
        <p:blipFill>
          <a:blip r:embed="rId1"/>
          <a:stretch/>
        </p:blipFill>
        <p:spPr>
          <a:xfrm>
            <a:off x="44280" y="3781080"/>
            <a:ext cx="9143640" cy="784440"/>
          </a:xfrm>
          <a:prstGeom prst="rect">
            <a:avLst/>
          </a:prstGeom>
          <a:ln w="0">
            <a:noFill/>
          </a:ln>
        </p:spPr>
      </p:pic>
      <p:pic>
        <p:nvPicPr>
          <p:cNvPr id="310" name="" descr=""/>
          <p:cNvPicPr/>
          <p:nvPr/>
        </p:nvPicPr>
        <p:blipFill>
          <a:blip r:embed="rId2"/>
          <a:stretch/>
        </p:blipFill>
        <p:spPr>
          <a:xfrm>
            <a:off x="44280" y="4681080"/>
            <a:ext cx="9143640" cy="902520"/>
          </a:xfrm>
          <a:prstGeom prst="rect">
            <a:avLst/>
          </a:prstGeom>
          <a:ln w="0">
            <a:noFill/>
          </a:ln>
        </p:spPr>
      </p:pic>
      <p:pic>
        <p:nvPicPr>
          <p:cNvPr id="311" name="" descr=""/>
          <p:cNvPicPr/>
          <p:nvPr/>
        </p:nvPicPr>
        <p:blipFill>
          <a:blip r:embed="rId3"/>
          <a:stretch/>
        </p:blipFill>
        <p:spPr>
          <a:xfrm>
            <a:off x="44280" y="5580720"/>
            <a:ext cx="9143640" cy="957600"/>
          </a:xfrm>
          <a:prstGeom prst="rect">
            <a:avLst/>
          </a:prstGeom>
          <a:ln w="0">
            <a:noFill/>
          </a:ln>
        </p:spPr>
      </p:pic>
      <p:sp>
        <p:nvSpPr>
          <p:cNvPr id="312" name="Titre 7"/>
          <p:cNvSpPr txBox="1"/>
          <p:nvPr/>
        </p:nvSpPr>
        <p:spPr>
          <a:xfrm>
            <a:off x="182520" y="2919240"/>
            <a:ext cx="4800240" cy="759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l’encadrement en choisissant la bonne droite graduée.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mc:AlternateContent>
        <mc:Choice xmlns:a14="http://schemas.microsoft.com/office/drawing/2010/main" Requires="a14">
          <p:sp>
            <p:nvSpPr>
              <p:cNvPr id="313" name=""/>
              <p:cNvSpPr txBox="1"/>
              <p:nvPr/>
            </p:nvSpPr>
            <p:spPr>
              <a:xfrm>
                <a:off x="5380560" y="2868480"/>
                <a:ext cx="2019600" cy="108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…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29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…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5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72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6" name="ZoneTexte 6"/>
          <p:cNvSpPr/>
          <p:nvPr/>
        </p:nvSpPr>
        <p:spPr>
          <a:xfrm>
            <a:off x="5842440" y="330120"/>
            <a:ext cx="2036880" cy="912600"/>
          </a:xfrm>
          <a:prstGeom prst="rect">
            <a:avLst/>
          </a:prstGeom>
          <a:solidFill>
            <a:srgbClr val="92d05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3 124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7" name="ZoneTexte 11"/>
          <p:cNvSpPr/>
          <p:nvPr/>
        </p:nvSpPr>
        <p:spPr>
          <a:xfrm>
            <a:off x="5221440" y="1251000"/>
            <a:ext cx="387864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</a:rPr>
              <a:t>3M 1C 2D 4U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Rectangle 30"/>
          <p:cNvSpPr/>
          <p:nvPr/>
        </p:nvSpPr>
        <p:spPr>
          <a:xfrm>
            <a:off x="2737080" y="203220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9" name="Rectangle 31"/>
          <p:cNvSpPr/>
          <p:nvPr/>
        </p:nvSpPr>
        <p:spPr>
          <a:xfrm>
            <a:off x="3626280" y="120816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20" name="Rectangle 32"/>
          <p:cNvSpPr/>
          <p:nvPr/>
        </p:nvSpPr>
        <p:spPr>
          <a:xfrm>
            <a:off x="3763080" y="120816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21" name="Rectangle 33"/>
          <p:cNvSpPr/>
          <p:nvPr/>
        </p:nvSpPr>
        <p:spPr>
          <a:xfrm>
            <a:off x="3918240" y="120816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22" name="Rectangle 34"/>
          <p:cNvSpPr/>
          <p:nvPr/>
        </p:nvSpPr>
        <p:spPr>
          <a:xfrm>
            <a:off x="4070520" y="120816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23" name="Rectangle 35"/>
          <p:cNvSpPr/>
          <p:nvPr/>
        </p:nvSpPr>
        <p:spPr>
          <a:xfrm>
            <a:off x="2732040" y="120816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Rectangle 36"/>
          <p:cNvSpPr/>
          <p:nvPr/>
        </p:nvSpPr>
        <p:spPr>
          <a:xfrm>
            <a:off x="4230360" y="120816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25" name="Rectangle 37"/>
          <p:cNvSpPr/>
          <p:nvPr/>
        </p:nvSpPr>
        <p:spPr>
          <a:xfrm>
            <a:off x="4037040" y="222084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26" name="Rectangle 38"/>
          <p:cNvSpPr/>
          <p:nvPr/>
        </p:nvSpPr>
        <p:spPr>
          <a:xfrm>
            <a:off x="4037040" y="234720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27" name="Rectangle 39"/>
          <p:cNvSpPr/>
          <p:nvPr/>
        </p:nvSpPr>
        <p:spPr>
          <a:xfrm>
            <a:off x="4189320" y="222084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28" name="Rectangle 40"/>
          <p:cNvSpPr/>
          <p:nvPr/>
        </p:nvSpPr>
        <p:spPr>
          <a:xfrm>
            <a:off x="4189320" y="234720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29" name="Rectangle 41"/>
          <p:cNvSpPr/>
          <p:nvPr/>
        </p:nvSpPr>
        <p:spPr>
          <a:xfrm>
            <a:off x="3635640" y="202500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0" name="Rectangle 42"/>
          <p:cNvSpPr/>
          <p:nvPr/>
        </p:nvSpPr>
        <p:spPr>
          <a:xfrm>
            <a:off x="3772440" y="202500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1" name="Rectangle 43"/>
          <p:cNvSpPr/>
          <p:nvPr/>
        </p:nvSpPr>
        <p:spPr>
          <a:xfrm>
            <a:off x="2732040" y="38412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Rectangle 44"/>
          <p:cNvSpPr/>
          <p:nvPr/>
        </p:nvSpPr>
        <p:spPr>
          <a:xfrm>
            <a:off x="3626280" y="38412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3" name="Rectangle 45"/>
          <p:cNvSpPr/>
          <p:nvPr/>
        </p:nvSpPr>
        <p:spPr>
          <a:xfrm>
            <a:off x="3763080" y="38412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4" name="Rectangle 46"/>
          <p:cNvSpPr/>
          <p:nvPr/>
        </p:nvSpPr>
        <p:spPr>
          <a:xfrm>
            <a:off x="3918240" y="38412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5" name="Rectangle 47"/>
          <p:cNvSpPr/>
          <p:nvPr/>
        </p:nvSpPr>
        <p:spPr>
          <a:xfrm>
            <a:off x="4070520" y="38412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6" name="Rectangle 48"/>
          <p:cNvSpPr/>
          <p:nvPr/>
        </p:nvSpPr>
        <p:spPr>
          <a:xfrm>
            <a:off x="4230360" y="38412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7" name="Rectangle 49"/>
          <p:cNvSpPr/>
          <p:nvPr/>
        </p:nvSpPr>
        <p:spPr>
          <a:xfrm>
            <a:off x="3594240" y="87228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8" name=""/>
          <p:cNvSpPr/>
          <p:nvPr/>
        </p:nvSpPr>
        <p:spPr>
          <a:xfrm>
            <a:off x="8006040" y="3456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9" name=""/>
          <p:cNvSpPr/>
          <p:nvPr/>
        </p:nvSpPr>
        <p:spPr>
          <a:xfrm>
            <a:off x="7869600" y="285264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"/>
          <p:cNvSpPr/>
          <p:nvPr/>
        </p:nvSpPr>
        <p:spPr>
          <a:xfrm flipH="1">
            <a:off x="14760" y="28209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341" name="" descr=""/>
          <p:cNvPicPr/>
          <p:nvPr/>
        </p:nvPicPr>
        <p:blipFill>
          <a:blip r:embed="rId1"/>
          <a:stretch/>
        </p:blipFill>
        <p:spPr>
          <a:xfrm>
            <a:off x="44280" y="3781080"/>
            <a:ext cx="9143640" cy="784440"/>
          </a:xfrm>
          <a:prstGeom prst="rect">
            <a:avLst/>
          </a:prstGeom>
          <a:ln w="0">
            <a:noFill/>
          </a:ln>
        </p:spPr>
      </p:pic>
      <p:pic>
        <p:nvPicPr>
          <p:cNvPr id="342" name="" descr=""/>
          <p:cNvPicPr/>
          <p:nvPr/>
        </p:nvPicPr>
        <p:blipFill>
          <a:blip r:embed="rId2"/>
          <a:stretch/>
        </p:blipFill>
        <p:spPr>
          <a:xfrm>
            <a:off x="44280" y="4681080"/>
            <a:ext cx="9143640" cy="902520"/>
          </a:xfrm>
          <a:prstGeom prst="rect">
            <a:avLst/>
          </a:prstGeom>
          <a:ln w="0">
            <a:noFill/>
          </a:ln>
        </p:spPr>
      </p:pic>
      <p:pic>
        <p:nvPicPr>
          <p:cNvPr id="343" name="" descr=""/>
          <p:cNvPicPr/>
          <p:nvPr/>
        </p:nvPicPr>
        <p:blipFill>
          <a:blip r:embed="rId3"/>
          <a:stretch/>
        </p:blipFill>
        <p:spPr>
          <a:xfrm>
            <a:off x="44280" y="5580720"/>
            <a:ext cx="9143640" cy="957600"/>
          </a:xfrm>
          <a:prstGeom prst="rect">
            <a:avLst/>
          </a:prstGeom>
          <a:ln w="0">
            <a:noFill/>
          </a:ln>
        </p:spPr>
      </p:pic>
      <p:grpSp>
        <p:nvGrpSpPr>
          <p:cNvPr id="344" name=""/>
          <p:cNvGrpSpPr/>
          <p:nvPr/>
        </p:nvGrpSpPr>
        <p:grpSpPr>
          <a:xfrm>
            <a:off x="7967160" y="4982040"/>
            <a:ext cx="554400" cy="1649520"/>
            <a:chOff x="7967160" y="4982040"/>
            <a:chExt cx="554400" cy="1649520"/>
          </a:xfrm>
        </p:grpSpPr>
        <p:grpSp>
          <p:nvGrpSpPr>
            <p:cNvPr id="345" name=""/>
            <p:cNvGrpSpPr/>
            <p:nvPr/>
          </p:nvGrpSpPr>
          <p:grpSpPr>
            <a:xfrm>
              <a:off x="7967160" y="4982040"/>
              <a:ext cx="554400" cy="1649520"/>
              <a:chOff x="7967160" y="4982040"/>
              <a:chExt cx="554400" cy="1649520"/>
            </a:xfrm>
          </p:grpSpPr>
          <p:sp>
            <p:nvSpPr>
              <p:cNvPr id="346" name=""/>
              <p:cNvSpPr/>
              <p:nvPr/>
            </p:nvSpPr>
            <p:spPr>
              <a:xfrm>
                <a:off x="8137800" y="6059880"/>
                <a:ext cx="0" cy="571680"/>
              </a:xfrm>
              <a:prstGeom prst="line">
                <a:avLst/>
              </a:prstGeom>
              <a:ln w="36000">
                <a:solidFill>
                  <a:srgbClr val="ff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108000" rIns="108000" tIns="126000" bIns="126000" anchor="ctr">
                <a:noAutofit/>
              </a:bodyPr>
              <a:p>
                <a:endParaRPr b="0" lang="fr-FR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mc:AlternateContent>
            <mc:Choice xmlns:a14="http://schemas.microsoft.com/office/drawing/2010/main" Requires="a14">
              <p:sp>
                <p:nvSpPr>
                  <p:cNvPr id="347" name=""/>
                  <p:cNvSpPr txBox="1"/>
                  <p:nvPr/>
                </p:nvSpPr>
                <p:spPr>
                  <a:xfrm>
                    <a:off x="7967160" y="4982040"/>
                    <a:ext cx="554400" cy="1080000"/>
                  </a:xfrm>
                  <a:prstGeom prst="rect">
                    <a:avLst/>
                  </a:prstGeom>
                </p:spPr>
                <p:txBody>
                  <a:bodyPr/>
                  <a:p>
                    <a14:m>
                      <m:oMath xmlns:m="http://schemas.openxmlformats.org/officeDocument/2006/math">
                        <m:f>
                          <m:num>
                            <m:r>
                              <m:t xml:space="preserve">29</m:t>
                            </m:r>
                          </m:num>
                          <m:den>
                            <m:r>
                              <m:t xml:space="preserve">10</m:t>
                            </m:r>
                          </m:den>
                        </m:f>
                      </m:oMath>
                    </a14:m>
                  </a:p>
                </p:txBody>
              </p:sp>
            </mc:Choice>
            <mc:Fallback/>
          </mc:AlternateContent>
        </p:grpSp>
      </p:grpSp>
      <mc:AlternateContent>
        <mc:Choice xmlns:a14="http://schemas.microsoft.com/office/drawing/2010/main" Requires="a14">
          <p:sp>
            <p:nvSpPr>
              <p:cNvPr id="348" name=""/>
              <p:cNvSpPr txBox="1"/>
              <p:nvPr/>
            </p:nvSpPr>
            <p:spPr>
              <a:xfrm>
                <a:off x="5424480" y="4465800"/>
                <a:ext cx="1666800" cy="108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29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3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5" dur="indefinite" restart="never" nodeType="tmRoot">
          <p:childTnLst>
            <p:seq>
              <p:cTn id="186" dur="indefinite" nodeType="mainSeq">
                <p:childTnLst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90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93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96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99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02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05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08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11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14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nodeType="with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217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3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8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3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nodeType="click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nodeType="click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0" dur="2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62680" y="382680"/>
            <a:ext cx="39510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et explique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72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84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ZoneTexte 14"/>
          <p:cNvSpPr/>
          <p:nvPr/>
        </p:nvSpPr>
        <p:spPr>
          <a:xfrm>
            <a:off x="4254120" y="1749600"/>
            <a:ext cx="429048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</a:rPr>
              <a:t>2M 3C 5D 6U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ZoneTexte 16"/>
          <p:cNvSpPr/>
          <p:nvPr/>
        </p:nvSpPr>
        <p:spPr>
          <a:xfrm>
            <a:off x="5799600" y="540000"/>
            <a:ext cx="2036880" cy="912600"/>
          </a:xfrm>
          <a:prstGeom prst="rect">
            <a:avLst/>
          </a:prstGeom>
          <a:solidFill>
            <a:srgbClr val="92d05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2 356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Rectangle 3"/>
          <p:cNvSpPr/>
          <p:nvPr/>
        </p:nvSpPr>
        <p:spPr>
          <a:xfrm>
            <a:off x="2348640" y="108000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Rectangle 5"/>
          <p:cNvSpPr/>
          <p:nvPr/>
        </p:nvSpPr>
        <p:spPr>
          <a:xfrm>
            <a:off x="678240" y="190404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Rectangle 10"/>
          <p:cNvSpPr/>
          <p:nvPr/>
        </p:nvSpPr>
        <p:spPr>
          <a:xfrm>
            <a:off x="1550160" y="192564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Rectangle 11"/>
          <p:cNvSpPr/>
          <p:nvPr/>
        </p:nvSpPr>
        <p:spPr>
          <a:xfrm>
            <a:off x="2422440" y="192060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9" name="Rectangle 12"/>
          <p:cNvSpPr/>
          <p:nvPr/>
        </p:nvSpPr>
        <p:spPr>
          <a:xfrm>
            <a:off x="2558880" y="192060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0" name="Rectangle 13"/>
          <p:cNvSpPr/>
          <p:nvPr/>
        </p:nvSpPr>
        <p:spPr>
          <a:xfrm>
            <a:off x="2714040" y="192060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1" name="Rectangle 15"/>
          <p:cNvSpPr/>
          <p:nvPr/>
        </p:nvSpPr>
        <p:spPr>
          <a:xfrm>
            <a:off x="2866680" y="192060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2" name="Rectangle 17"/>
          <p:cNvSpPr/>
          <p:nvPr/>
        </p:nvSpPr>
        <p:spPr>
          <a:xfrm>
            <a:off x="1540080" y="108000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Rectangle 21"/>
          <p:cNvSpPr/>
          <p:nvPr/>
        </p:nvSpPr>
        <p:spPr>
          <a:xfrm>
            <a:off x="673200" y="108000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Rectangle 22"/>
          <p:cNvSpPr/>
          <p:nvPr/>
        </p:nvSpPr>
        <p:spPr>
          <a:xfrm>
            <a:off x="3026520" y="192060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5" name="Rectangle 30"/>
          <p:cNvSpPr/>
          <p:nvPr/>
        </p:nvSpPr>
        <p:spPr>
          <a:xfrm>
            <a:off x="3330000" y="171180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6" name="Rectangle 31"/>
          <p:cNvSpPr/>
          <p:nvPr/>
        </p:nvSpPr>
        <p:spPr>
          <a:xfrm>
            <a:off x="3330000" y="183816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7" name="Rectangle 32"/>
          <p:cNvSpPr/>
          <p:nvPr/>
        </p:nvSpPr>
        <p:spPr>
          <a:xfrm>
            <a:off x="3332520" y="196452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8" name="Rectangle 33"/>
          <p:cNvSpPr/>
          <p:nvPr/>
        </p:nvSpPr>
        <p:spPr>
          <a:xfrm>
            <a:off x="3482280" y="171180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9" name="Rectangle 34"/>
          <p:cNvSpPr/>
          <p:nvPr/>
        </p:nvSpPr>
        <p:spPr>
          <a:xfrm>
            <a:off x="3482280" y="183816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0" name="Rectangle 35"/>
          <p:cNvSpPr/>
          <p:nvPr/>
        </p:nvSpPr>
        <p:spPr>
          <a:xfrm>
            <a:off x="3485160" y="196452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71" name="" descr=""/>
          <p:cNvPicPr/>
          <p:nvPr/>
        </p:nvPicPr>
        <p:blipFill>
          <a:blip r:embed="rId1"/>
          <a:stretch/>
        </p:blipFill>
        <p:spPr>
          <a:xfrm>
            <a:off x="43200" y="5580000"/>
            <a:ext cx="9143640" cy="957600"/>
          </a:xfrm>
          <a:prstGeom prst="rect">
            <a:avLst/>
          </a:prstGeom>
          <a:ln w="0">
            <a:noFill/>
          </a:ln>
        </p:spPr>
      </p:pic>
      <p:pic>
        <p:nvPicPr>
          <p:cNvPr id="72" name="" descr=""/>
          <p:cNvPicPr/>
          <p:nvPr/>
        </p:nvPicPr>
        <p:blipFill>
          <a:blip r:embed="rId2"/>
          <a:stretch/>
        </p:blipFill>
        <p:spPr>
          <a:xfrm>
            <a:off x="43200" y="4680000"/>
            <a:ext cx="9143640" cy="902520"/>
          </a:xfrm>
          <a:prstGeom prst="rect">
            <a:avLst/>
          </a:prstGeom>
          <a:ln w="0">
            <a:noFill/>
          </a:ln>
        </p:spPr>
      </p:pic>
      <p:pic>
        <p:nvPicPr>
          <p:cNvPr id="73" name="" descr=""/>
          <p:cNvPicPr/>
          <p:nvPr/>
        </p:nvPicPr>
        <p:blipFill>
          <a:blip r:embed="rId3"/>
          <a:stretch/>
        </p:blipFill>
        <p:spPr>
          <a:xfrm>
            <a:off x="43200" y="3780000"/>
            <a:ext cx="9143640" cy="784440"/>
          </a:xfrm>
          <a:prstGeom prst="rect">
            <a:avLst/>
          </a:prstGeom>
          <a:ln w="0">
            <a:noFill/>
          </a:ln>
        </p:spPr>
      </p:pic>
      <p:sp>
        <p:nvSpPr>
          <p:cNvPr id="74" name="Titre 2"/>
          <p:cNvSpPr txBox="1"/>
          <p:nvPr/>
        </p:nvSpPr>
        <p:spPr>
          <a:xfrm>
            <a:off x="182160" y="3049920"/>
            <a:ext cx="7540560" cy="759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6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Sur quelle droite peux tu placer, les fractions de type : demi, quart, huitième, tiers, sixième, cinquièmes, dixièmes ?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"/>
          <p:cNvSpPr/>
          <p:nvPr/>
        </p:nvSpPr>
        <p:spPr>
          <a:xfrm flipH="1">
            <a:off x="14760" y="28202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76" name=""/>
          <p:cNvSpPr/>
          <p:nvPr/>
        </p:nvSpPr>
        <p:spPr>
          <a:xfrm>
            <a:off x="8006040" y="3456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"/>
          <p:cNvSpPr/>
          <p:nvPr/>
        </p:nvSpPr>
        <p:spPr>
          <a:xfrm>
            <a:off x="7869600" y="285264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72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ZoneTexte 3"/>
          <p:cNvSpPr/>
          <p:nvPr/>
        </p:nvSpPr>
        <p:spPr>
          <a:xfrm>
            <a:off x="5915880" y="374040"/>
            <a:ext cx="2036880" cy="912600"/>
          </a:xfrm>
          <a:prstGeom prst="rect">
            <a:avLst/>
          </a:prstGeom>
          <a:solidFill>
            <a:srgbClr val="92d05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. …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ZoneTexte 4"/>
          <p:cNvSpPr/>
          <p:nvPr/>
        </p:nvSpPr>
        <p:spPr>
          <a:xfrm>
            <a:off x="4649760" y="1309680"/>
            <a:ext cx="329256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</a:rPr>
              <a:t>.M .C .D .U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Rectangle 6"/>
          <p:cNvSpPr/>
          <p:nvPr/>
        </p:nvSpPr>
        <p:spPr>
          <a:xfrm>
            <a:off x="2862000" y="89964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Rectangle 8"/>
          <p:cNvSpPr/>
          <p:nvPr/>
        </p:nvSpPr>
        <p:spPr>
          <a:xfrm>
            <a:off x="2884680" y="173700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4" name="Rectangle 9"/>
          <p:cNvSpPr/>
          <p:nvPr/>
        </p:nvSpPr>
        <p:spPr>
          <a:xfrm>
            <a:off x="3021480" y="173700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5" name="Rectangle 10"/>
          <p:cNvSpPr/>
          <p:nvPr/>
        </p:nvSpPr>
        <p:spPr>
          <a:xfrm>
            <a:off x="3176640" y="173700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6" name="Rectangle 12"/>
          <p:cNvSpPr/>
          <p:nvPr/>
        </p:nvSpPr>
        <p:spPr>
          <a:xfrm>
            <a:off x="2009160" y="173160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Rectangle 21"/>
          <p:cNvSpPr/>
          <p:nvPr/>
        </p:nvSpPr>
        <p:spPr>
          <a:xfrm>
            <a:off x="1142280" y="173160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27"/>
          <p:cNvSpPr/>
          <p:nvPr/>
        </p:nvSpPr>
        <p:spPr>
          <a:xfrm>
            <a:off x="3353400" y="173700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9" name="Rectangle 30"/>
          <p:cNvSpPr/>
          <p:nvPr/>
        </p:nvSpPr>
        <p:spPr>
          <a:xfrm>
            <a:off x="3505680" y="173700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0" name="Rectangle 33"/>
          <p:cNvSpPr/>
          <p:nvPr/>
        </p:nvSpPr>
        <p:spPr>
          <a:xfrm>
            <a:off x="1136880" y="90756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Rectangle 34"/>
          <p:cNvSpPr/>
          <p:nvPr/>
        </p:nvSpPr>
        <p:spPr>
          <a:xfrm>
            <a:off x="2009160" y="90756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"/>
          <p:cNvSpPr/>
          <p:nvPr/>
        </p:nvSpPr>
        <p:spPr>
          <a:xfrm flipH="1">
            <a:off x="14760" y="28206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3" name=""/>
          <p:cNvSpPr/>
          <p:nvPr/>
        </p:nvSpPr>
        <p:spPr>
          <a:xfrm>
            <a:off x="7869600" y="285264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Titre 3"/>
          <p:cNvSpPr txBox="1"/>
          <p:nvPr/>
        </p:nvSpPr>
        <p:spPr>
          <a:xfrm>
            <a:off x="182160" y="2918520"/>
            <a:ext cx="4800240" cy="759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l’encadrement en choisissant la bonne droite graduée.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5" name="" descr=""/>
          <p:cNvPicPr/>
          <p:nvPr/>
        </p:nvPicPr>
        <p:blipFill>
          <a:blip r:embed="rId1"/>
          <a:stretch/>
        </p:blipFill>
        <p:spPr>
          <a:xfrm>
            <a:off x="43560" y="3780360"/>
            <a:ext cx="9143640" cy="784440"/>
          </a:xfrm>
          <a:prstGeom prst="rect">
            <a:avLst/>
          </a:prstGeom>
          <a:ln w="0">
            <a:noFill/>
          </a:ln>
        </p:spPr>
      </p:pic>
      <p:pic>
        <p:nvPicPr>
          <p:cNvPr id="96" name="" descr=""/>
          <p:cNvPicPr/>
          <p:nvPr/>
        </p:nvPicPr>
        <p:blipFill>
          <a:blip r:embed="rId2"/>
          <a:stretch/>
        </p:blipFill>
        <p:spPr>
          <a:xfrm>
            <a:off x="43560" y="4680360"/>
            <a:ext cx="9143640" cy="902520"/>
          </a:xfrm>
          <a:prstGeom prst="rect">
            <a:avLst/>
          </a:prstGeom>
          <a:ln w="0">
            <a:noFill/>
          </a:ln>
        </p:spPr>
      </p:pic>
      <p:pic>
        <p:nvPicPr>
          <p:cNvPr id="97" name="" descr=""/>
          <p:cNvPicPr/>
          <p:nvPr/>
        </p:nvPicPr>
        <p:blipFill>
          <a:blip r:embed="rId3"/>
          <a:stretch/>
        </p:blipFill>
        <p:spPr>
          <a:xfrm>
            <a:off x="43560" y="5580000"/>
            <a:ext cx="9143640" cy="957600"/>
          </a:xfrm>
          <a:prstGeom prst="rect">
            <a:avLst/>
          </a:prstGeom>
          <a:ln w="0">
            <a:noFill/>
          </a:ln>
        </p:spPr>
      </p:pic>
      <p:pic>
        <p:nvPicPr>
          <p:cNvPr id="98" name="" descr=""/>
          <p:cNvPicPr/>
          <p:nvPr/>
        </p:nvPicPr>
        <p:blipFill>
          <a:blip r:embed="rId4"/>
          <a:stretch/>
        </p:blipFill>
        <p:spPr>
          <a:xfrm>
            <a:off x="43560" y="5580000"/>
            <a:ext cx="9143640" cy="957600"/>
          </a:xfrm>
          <a:prstGeom prst="rect">
            <a:avLst/>
          </a:prstGeom>
          <a:ln w="0">
            <a:noFill/>
          </a:ln>
        </p:spPr>
      </p:pic>
      <mc:AlternateContent>
        <mc:Choice xmlns:a14="http://schemas.microsoft.com/office/drawing/2010/main" Requires="a14">
          <p:sp>
            <p:nvSpPr>
              <p:cNvPr id="99" name=""/>
              <p:cNvSpPr txBox="1"/>
              <p:nvPr/>
            </p:nvSpPr>
            <p:spPr>
              <a:xfrm>
                <a:off x="5578920" y="2868120"/>
                <a:ext cx="1792800" cy="108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…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…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00" name=""/>
          <p:cNvSpPr/>
          <p:nvPr/>
        </p:nvSpPr>
        <p:spPr>
          <a:xfrm>
            <a:off x="8006040" y="3456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72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ZoneTexte 3"/>
          <p:cNvSpPr/>
          <p:nvPr/>
        </p:nvSpPr>
        <p:spPr>
          <a:xfrm>
            <a:off x="5842440" y="344880"/>
            <a:ext cx="2036880" cy="912600"/>
          </a:xfrm>
          <a:prstGeom prst="rect">
            <a:avLst/>
          </a:prstGeom>
          <a:solidFill>
            <a:srgbClr val="92d05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4 132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ZoneTexte 4"/>
          <p:cNvSpPr/>
          <p:nvPr/>
        </p:nvSpPr>
        <p:spPr>
          <a:xfrm>
            <a:off x="4019760" y="1251360"/>
            <a:ext cx="429048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</a:rPr>
              <a:t>4M 1C 3D 2U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Rectangle 33"/>
          <p:cNvSpPr/>
          <p:nvPr/>
        </p:nvSpPr>
        <p:spPr>
          <a:xfrm>
            <a:off x="2407680" y="88524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Rectangle 34"/>
          <p:cNvSpPr/>
          <p:nvPr/>
        </p:nvSpPr>
        <p:spPr>
          <a:xfrm>
            <a:off x="2430720" y="173700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7" name="Rectangle 35"/>
          <p:cNvSpPr/>
          <p:nvPr/>
        </p:nvSpPr>
        <p:spPr>
          <a:xfrm>
            <a:off x="2567520" y="173700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8" name="Rectangle 36"/>
          <p:cNvSpPr/>
          <p:nvPr/>
        </p:nvSpPr>
        <p:spPr>
          <a:xfrm>
            <a:off x="2722680" y="173700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9" name="Rectangle 37"/>
          <p:cNvSpPr/>
          <p:nvPr/>
        </p:nvSpPr>
        <p:spPr>
          <a:xfrm>
            <a:off x="1555200" y="170244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Rectangle 38"/>
          <p:cNvSpPr/>
          <p:nvPr/>
        </p:nvSpPr>
        <p:spPr>
          <a:xfrm>
            <a:off x="688320" y="170244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Rectangle 39"/>
          <p:cNvSpPr/>
          <p:nvPr/>
        </p:nvSpPr>
        <p:spPr>
          <a:xfrm>
            <a:off x="2899440" y="173700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2" name="Rectangle 40"/>
          <p:cNvSpPr/>
          <p:nvPr/>
        </p:nvSpPr>
        <p:spPr>
          <a:xfrm>
            <a:off x="3051720" y="173700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3" name="Rectangle 41"/>
          <p:cNvSpPr/>
          <p:nvPr/>
        </p:nvSpPr>
        <p:spPr>
          <a:xfrm>
            <a:off x="682920" y="87840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Rectangle 42"/>
          <p:cNvSpPr/>
          <p:nvPr/>
        </p:nvSpPr>
        <p:spPr>
          <a:xfrm>
            <a:off x="1555200" y="87840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"/>
          <p:cNvSpPr/>
          <p:nvPr/>
        </p:nvSpPr>
        <p:spPr>
          <a:xfrm>
            <a:off x="8006040" y="3456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"/>
          <p:cNvSpPr/>
          <p:nvPr/>
        </p:nvSpPr>
        <p:spPr>
          <a:xfrm>
            <a:off x="7869600" y="285264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"/>
          <p:cNvSpPr/>
          <p:nvPr/>
        </p:nvSpPr>
        <p:spPr>
          <a:xfrm flipH="1">
            <a:off x="14760" y="28209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18" name="" descr=""/>
          <p:cNvPicPr/>
          <p:nvPr/>
        </p:nvPicPr>
        <p:blipFill>
          <a:blip r:embed="rId1"/>
          <a:stretch/>
        </p:blipFill>
        <p:spPr>
          <a:xfrm>
            <a:off x="43920" y="3780720"/>
            <a:ext cx="9143640" cy="784440"/>
          </a:xfrm>
          <a:prstGeom prst="rect">
            <a:avLst/>
          </a:prstGeom>
          <a:ln w="0">
            <a:noFill/>
          </a:ln>
        </p:spPr>
      </p:pic>
      <p:pic>
        <p:nvPicPr>
          <p:cNvPr id="119" name="" descr=""/>
          <p:cNvPicPr/>
          <p:nvPr/>
        </p:nvPicPr>
        <p:blipFill>
          <a:blip r:embed="rId2"/>
          <a:stretch/>
        </p:blipFill>
        <p:spPr>
          <a:xfrm>
            <a:off x="43920" y="4680720"/>
            <a:ext cx="9143640" cy="902520"/>
          </a:xfrm>
          <a:prstGeom prst="rect">
            <a:avLst/>
          </a:prstGeom>
          <a:ln w="0">
            <a:noFill/>
          </a:ln>
        </p:spPr>
      </p:pic>
      <p:pic>
        <p:nvPicPr>
          <p:cNvPr id="120" name="" descr=""/>
          <p:cNvPicPr/>
          <p:nvPr/>
        </p:nvPicPr>
        <p:blipFill>
          <a:blip r:embed="rId3"/>
          <a:stretch/>
        </p:blipFill>
        <p:spPr>
          <a:xfrm>
            <a:off x="43920" y="5580360"/>
            <a:ext cx="9143640" cy="957600"/>
          </a:xfrm>
          <a:prstGeom prst="rect">
            <a:avLst/>
          </a:prstGeom>
          <a:ln w="0">
            <a:noFill/>
          </a:ln>
        </p:spPr>
      </p:pic>
      <mc:AlternateContent>
        <mc:Choice xmlns:a14="http://schemas.microsoft.com/office/drawing/2010/main" Requires="a14">
          <p:sp>
            <p:nvSpPr>
              <p:cNvPr id="121" name=""/>
              <p:cNvSpPr txBox="1"/>
              <p:nvPr/>
            </p:nvSpPr>
            <p:spPr>
              <a:xfrm>
                <a:off x="5578920" y="2868120"/>
                <a:ext cx="1426320" cy="108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2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122" name=""/>
          <p:cNvGrpSpPr/>
          <p:nvPr/>
        </p:nvGrpSpPr>
        <p:grpSpPr>
          <a:xfrm>
            <a:off x="2706840" y="3938040"/>
            <a:ext cx="331920" cy="1722600"/>
            <a:chOff x="2706840" y="3938040"/>
            <a:chExt cx="331920" cy="1722600"/>
          </a:xfrm>
        </p:grpSpPr>
        <p:sp>
          <p:nvSpPr>
            <p:cNvPr id="123" name=""/>
            <p:cNvSpPr/>
            <p:nvPr/>
          </p:nvSpPr>
          <p:spPr>
            <a:xfrm>
              <a:off x="2877120" y="5088960"/>
              <a:ext cx="0" cy="571680"/>
            </a:xfrm>
            <a:prstGeom prst="line">
              <a:avLst/>
            </a:prstGeom>
            <a:ln w="3600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126000" bIns="126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mc:AlternateContent>
          <mc:Choice xmlns:a14="http://schemas.microsoft.com/office/drawing/2010/main" Requires="a14">
            <p:sp>
              <p:nvSpPr>
                <p:cNvPr id="124" name=""/>
                <p:cNvSpPr txBox="1"/>
                <p:nvPr/>
              </p:nvSpPr>
              <p:spPr>
                <a:xfrm>
                  <a:off x="2706840" y="3938040"/>
                  <a:ext cx="331920" cy="108000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9</m:t>
                          </m:r>
                        </m:num>
                        <m:den>
                          <m:r>
                            <m:t xml:space="preserve">6</m:t>
                          </m:r>
                        </m:den>
                      </m:f>
                    </m:oMath>
                  </a14:m>
                </a:p>
              </p:txBody>
            </p:sp>
          </mc:Choice>
          <mc:Fallback/>
        </mc:AlternateContent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" dur="indefinite" restart="never" nodeType="tmRoot">
          <p:childTnLst>
            <p:seq>
              <p:cTn id="15" dur="indefinite" nodeType="mainSeq">
                <p:childTnLst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nodeType="click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3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2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72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ZoneTexte 3"/>
          <p:cNvSpPr/>
          <p:nvPr/>
        </p:nvSpPr>
        <p:spPr>
          <a:xfrm>
            <a:off x="5828040" y="330120"/>
            <a:ext cx="2036880" cy="912600"/>
          </a:xfrm>
          <a:prstGeom prst="rect">
            <a:avLst/>
          </a:prstGeom>
          <a:solidFill>
            <a:srgbClr val="92d05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. …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ZoneTexte 4"/>
          <p:cNvSpPr/>
          <p:nvPr/>
        </p:nvSpPr>
        <p:spPr>
          <a:xfrm>
            <a:off x="4635360" y="1265760"/>
            <a:ext cx="323388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</a:rPr>
              <a:t>.M .C .D .U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Rectangle 5"/>
          <p:cNvSpPr/>
          <p:nvPr/>
        </p:nvSpPr>
        <p:spPr>
          <a:xfrm>
            <a:off x="2979000" y="107208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Rectangle 6"/>
          <p:cNvSpPr/>
          <p:nvPr/>
        </p:nvSpPr>
        <p:spPr>
          <a:xfrm>
            <a:off x="1308600" y="189612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Rectangle 7"/>
          <p:cNvSpPr/>
          <p:nvPr/>
        </p:nvSpPr>
        <p:spPr>
          <a:xfrm>
            <a:off x="2979000" y="188892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Rectangle 13"/>
          <p:cNvSpPr/>
          <p:nvPr/>
        </p:nvSpPr>
        <p:spPr>
          <a:xfrm>
            <a:off x="1303560" y="107208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Rectangle 38"/>
          <p:cNvSpPr/>
          <p:nvPr/>
        </p:nvSpPr>
        <p:spPr>
          <a:xfrm>
            <a:off x="2135880" y="189612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Rectangle 39"/>
          <p:cNvSpPr/>
          <p:nvPr/>
        </p:nvSpPr>
        <p:spPr>
          <a:xfrm>
            <a:off x="2130840" y="107208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Rectangle 40"/>
          <p:cNvSpPr/>
          <p:nvPr/>
        </p:nvSpPr>
        <p:spPr>
          <a:xfrm>
            <a:off x="482760" y="188928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Rectangle 41"/>
          <p:cNvSpPr/>
          <p:nvPr/>
        </p:nvSpPr>
        <p:spPr>
          <a:xfrm>
            <a:off x="489600" y="106848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>
            <a:off x="8006040" y="3456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7869600" y="285264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 flipH="1">
            <a:off x="14760" y="28209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40" name="" descr=""/>
          <p:cNvPicPr/>
          <p:nvPr/>
        </p:nvPicPr>
        <p:blipFill>
          <a:blip r:embed="rId1"/>
          <a:stretch/>
        </p:blipFill>
        <p:spPr>
          <a:xfrm>
            <a:off x="43920" y="3780720"/>
            <a:ext cx="9143640" cy="784440"/>
          </a:xfrm>
          <a:prstGeom prst="rect">
            <a:avLst/>
          </a:prstGeom>
          <a:ln w="0">
            <a:noFill/>
          </a:ln>
        </p:spPr>
      </p:pic>
      <p:pic>
        <p:nvPicPr>
          <p:cNvPr id="141" name="" descr=""/>
          <p:cNvPicPr/>
          <p:nvPr/>
        </p:nvPicPr>
        <p:blipFill>
          <a:blip r:embed="rId2"/>
          <a:stretch/>
        </p:blipFill>
        <p:spPr>
          <a:xfrm>
            <a:off x="43920" y="4680720"/>
            <a:ext cx="9143640" cy="902520"/>
          </a:xfrm>
          <a:prstGeom prst="rect">
            <a:avLst/>
          </a:prstGeom>
          <a:ln w="0">
            <a:noFill/>
          </a:ln>
        </p:spPr>
      </p:pic>
      <p:pic>
        <p:nvPicPr>
          <p:cNvPr id="142" name="" descr=""/>
          <p:cNvPicPr/>
          <p:nvPr/>
        </p:nvPicPr>
        <p:blipFill>
          <a:blip r:embed="rId3"/>
          <a:stretch/>
        </p:blipFill>
        <p:spPr>
          <a:xfrm>
            <a:off x="43920" y="5580360"/>
            <a:ext cx="9143640" cy="957600"/>
          </a:xfrm>
          <a:prstGeom prst="rect">
            <a:avLst/>
          </a:prstGeom>
          <a:ln w="0">
            <a:noFill/>
          </a:ln>
        </p:spPr>
      </p:pic>
      <mc:AlternateContent>
        <mc:Choice xmlns:a14="http://schemas.microsoft.com/office/drawing/2010/main" Requires="a14">
          <p:sp>
            <p:nvSpPr>
              <p:cNvPr id="143" name=""/>
              <p:cNvSpPr txBox="1"/>
              <p:nvPr/>
            </p:nvSpPr>
            <p:spPr>
              <a:xfrm>
                <a:off x="5322240" y="2853360"/>
                <a:ext cx="2019600" cy="108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…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13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…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44" name="Titre 4"/>
          <p:cNvSpPr txBox="1"/>
          <p:nvPr/>
        </p:nvSpPr>
        <p:spPr>
          <a:xfrm>
            <a:off x="182160" y="2918880"/>
            <a:ext cx="4800240" cy="759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l’encadrement en choisissant la bonne droite graduée.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72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ZoneTexte 3"/>
          <p:cNvSpPr/>
          <p:nvPr/>
        </p:nvSpPr>
        <p:spPr>
          <a:xfrm>
            <a:off x="5842440" y="344880"/>
            <a:ext cx="2036880" cy="912600"/>
          </a:xfrm>
          <a:prstGeom prst="rect">
            <a:avLst/>
          </a:prstGeom>
          <a:solidFill>
            <a:srgbClr val="92d05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6 200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Rectangle 37"/>
          <p:cNvSpPr/>
          <p:nvPr/>
        </p:nvSpPr>
        <p:spPr>
          <a:xfrm>
            <a:off x="2686680" y="88164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Rectangle 38"/>
          <p:cNvSpPr/>
          <p:nvPr/>
        </p:nvSpPr>
        <p:spPr>
          <a:xfrm>
            <a:off x="1016280" y="170568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Rectangle 39"/>
          <p:cNvSpPr/>
          <p:nvPr/>
        </p:nvSpPr>
        <p:spPr>
          <a:xfrm>
            <a:off x="2686680" y="169848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Rectangle 40"/>
          <p:cNvSpPr/>
          <p:nvPr/>
        </p:nvSpPr>
        <p:spPr>
          <a:xfrm>
            <a:off x="1011240" y="88164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Rectangle 41"/>
          <p:cNvSpPr/>
          <p:nvPr/>
        </p:nvSpPr>
        <p:spPr>
          <a:xfrm>
            <a:off x="1843560" y="170568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Rectangle 42"/>
          <p:cNvSpPr/>
          <p:nvPr/>
        </p:nvSpPr>
        <p:spPr>
          <a:xfrm>
            <a:off x="1838520" y="88164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Rectangle 43"/>
          <p:cNvSpPr/>
          <p:nvPr/>
        </p:nvSpPr>
        <p:spPr>
          <a:xfrm>
            <a:off x="190440" y="169884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Rectangle 44"/>
          <p:cNvSpPr/>
          <p:nvPr/>
        </p:nvSpPr>
        <p:spPr>
          <a:xfrm>
            <a:off x="153000" y="893160"/>
            <a:ext cx="74088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ZoneTexte 45"/>
          <p:cNvSpPr/>
          <p:nvPr/>
        </p:nvSpPr>
        <p:spPr>
          <a:xfrm>
            <a:off x="3668400" y="1251000"/>
            <a:ext cx="429048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</a:rPr>
              <a:t>6M 2C 0D 0U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"/>
          <p:cNvSpPr/>
          <p:nvPr/>
        </p:nvSpPr>
        <p:spPr>
          <a:xfrm>
            <a:off x="8006040" y="3456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"/>
          <p:cNvSpPr/>
          <p:nvPr/>
        </p:nvSpPr>
        <p:spPr>
          <a:xfrm>
            <a:off x="7869600" y="285264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"/>
          <p:cNvSpPr/>
          <p:nvPr/>
        </p:nvSpPr>
        <p:spPr>
          <a:xfrm flipH="1">
            <a:off x="14760" y="28209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60" name="" descr=""/>
          <p:cNvPicPr/>
          <p:nvPr/>
        </p:nvPicPr>
        <p:blipFill>
          <a:blip r:embed="rId1"/>
          <a:stretch/>
        </p:blipFill>
        <p:spPr>
          <a:xfrm>
            <a:off x="44280" y="3781080"/>
            <a:ext cx="9143640" cy="784440"/>
          </a:xfrm>
          <a:prstGeom prst="rect">
            <a:avLst/>
          </a:prstGeom>
          <a:ln w="0">
            <a:noFill/>
          </a:ln>
        </p:spPr>
      </p:pic>
      <p:pic>
        <p:nvPicPr>
          <p:cNvPr id="161" name="" descr=""/>
          <p:cNvPicPr/>
          <p:nvPr/>
        </p:nvPicPr>
        <p:blipFill>
          <a:blip r:embed="rId2"/>
          <a:stretch/>
        </p:blipFill>
        <p:spPr>
          <a:xfrm>
            <a:off x="44280" y="4681080"/>
            <a:ext cx="9143640" cy="902520"/>
          </a:xfrm>
          <a:prstGeom prst="rect">
            <a:avLst/>
          </a:prstGeom>
          <a:ln w="0">
            <a:noFill/>
          </a:ln>
        </p:spPr>
      </p:pic>
      <p:pic>
        <p:nvPicPr>
          <p:cNvPr id="162" name="" descr=""/>
          <p:cNvPicPr/>
          <p:nvPr/>
        </p:nvPicPr>
        <p:blipFill>
          <a:blip r:embed="rId3"/>
          <a:stretch/>
        </p:blipFill>
        <p:spPr>
          <a:xfrm>
            <a:off x="44280" y="5580720"/>
            <a:ext cx="9143640" cy="957600"/>
          </a:xfrm>
          <a:prstGeom prst="rect">
            <a:avLst/>
          </a:prstGeom>
          <a:ln w="0">
            <a:noFill/>
          </a:ln>
        </p:spPr>
      </p:pic>
      <p:grpSp>
        <p:nvGrpSpPr>
          <p:cNvPr id="163" name=""/>
          <p:cNvGrpSpPr/>
          <p:nvPr/>
        </p:nvGrpSpPr>
        <p:grpSpPr>
          <a:xfrm>
            <a:off x="5769360" y="3053520"/>
            <a:ext cx="555480" cy="1722600"/>
            <a:chOff x="5769360" y="3053520"/>
            <a:chExt cx="555480" cy="1722600"/>
          </a:xfrm>
        </p:grpSpPr>
        <p:grpSp>
          <p:nvGrpSpPr>
            <p:cNvPr id="164" name=""/>
            <p:cNvGrpSpPr/>
            <p:nvPr/>
          </p:nvGrpSpPr>
          <p:grpSpPr>
            <a:xfrm>
              <a:off x="5769360" y="3053520"/>
              <a:ext cx="555480" cy="1722600"/>
              <a:chOff x="5769360" y="3053520"/>
              <a:chExt cx="555480" cy="1722600"/>
            </a:xfrm>
          </p:grpSpPr>
          <p:sp>
            <p:nvSpPr>
              <p:cNvPr id="165" name=""/>
              <p:cNvSpPr/>
              <p:nvPr/>
            </p:nvSpPr>
            <p:spPr>
              <a:xfrm>
                <a:off x="5939640" y="4204440"/>
                <a:ext cx="0" cy="571680"/>
              </a:xfrm>
              <a:prstGeom prst="line">
                <a:avLst/>
              </a:prstGeom>
              <a:ln w="36000">
                <a:solidFill>
                  <a:srgbClr val="ff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108000" rIns="108000" tIns="126000" bIns="126000" anchor="ctr">
                <a:noAutofit/>
              </a:bodyPr>
              <a:p>
                <a:endParaRPr b="0" lang="fr-FR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mc:AlternateContent>
            <mc:Choice xmlns:a14="http://schemas.microsoft.com/office/drawing/2010/main" Requires="a14">
              <p:sp>
                <p:nvSpPr>
                  <p:cNvPr id="166" name=""/>
                  <p:cNvSpPr txBox="1"/>
                  <p:nvPr/>
                </p:nvSpPr>
                <p:spPr>
                  <a:xfrm>
                    <a:off x="5769360" y="3053520"/>
                    <a:ext cx="555480" cy="1080000"/>
                  </a:xfrm>
                  <a:prstGeom prst="rect">
                    <a:avLst/>
                  </a:prstGeom>
                </p:spPr>
                <p:txBody>
                  <a:bodyPr/>
                  <a:p>
                    <a14:m>
                      <m:oMath xmlns:m="http://schemas.openxmlformats.org/officeDocument/2006/math">
                        <m:f>
                          <m:num>
                            <m:r>
                              <m:t xml:space="preserve">13</m:t>
                            </m:r>
                          </m:num>
                          <m:den>
                            <m:r>
                              <m:t xml:space="preserve">4</m:t>
                            </m:r>
                          </m:den>
                        </m:f>
                      </m:oMath>
                    </a14:m>
                  </a:p>
                </p:txBody>
              </p:sp>
            </mc:Choice>
            <mc:Fallback/>
          </mc:AlternateContent>
        </p:grpSp>
      </p:grpSp>
      <mc:AlternateContent>
        <mc:Choice xmlns:a14="http://schemas.microsoft.com/office/drawing/2010/main" Requires="a14">
          <p:sp>
            <p:nvSpPr>
              <p:cNvPr id="167" name=""/>
              <p:cNvSpPr txBox="1"/>
              <p:nvPr/>
            </p:nvSpPr>
            <p:spPr>
              <a:xfrm>
                <a:off x="5454000" y="5168520"/>
                <a:ext cx="1693440" cy="108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3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13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4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0" dur="indefinite" restart="never" nodeType="tmRoot">
          <p:childTnLst>
            <p:seq>
              <p:cTn id="41" dur="indefinite" nodeType="mainSeq">
                <p:childTnLst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55" dur="2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60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72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ZoneTexte 3"/>
          <p:cNvSpPr/>
          <p:nvPr/>
        </p:nvSpPr>
        <p:spPr>
          <a:xfrm>
            <a:off x="5857200" y="359280"/>
            <a:ext cx="2036880" cy="912600"/>
          </a:xfrm>
          <a:prstGeom prst="rect">
            <a:avLst/>
          </a:prstGeom>
          <a:solidFill>
            <a:srgbClr val="92d05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. …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ZoneTexte 4"/>
          <p:cNvSpPr/>
          <p:nvPr/>
        </p:nvSpPr>
        <p:spPr>
          <a:xfrm>
            <a:off x="4664520" y="1294920"/>
            <a:ext cx="326304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</a:rPr>
              <a:t>.M .C .D .U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Rectangle 7"/>
          <p:cNvSpPr/>
          <p:nvPr/>
        </p:nvSpPr>
        <p:spPr>
          <a:xfrm>
            <a:off x="635040" y="180828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Rectangle 11"/>
          <p:cNvSpPr/>
          <p:nvPr/>
        </p:nvSpPr>
        <p:spPr>
          <a:xfrm>
            <a:off x="1524240" y="98424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4" name="Rectangle 13"/>
          <p:cNvSpPr/>
          <p:nvPr/>
        </p:nvSpPr>
        <p:spPr>
          <a:xfrm>
            <a:off x="1661040" y="98424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5" name="Rectangle 15"/>
          <p:cNvSpPr/>
          <p:nvPr/>
        </p:nvSpPr>
        <p:spPr>
          <a:xfrm>
            <a:off x="1816200" y="98424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6" name="Rectangle 19"/>
          <p:cNvSpPr/>
          <p:nvPr/>
        </p:nvSpPr>
        <p:spPr>
          <a:xfrm>
            <a:off x="1968480" y="98424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7" name="Rectangle 21"/>
          <p:cNvSpPr/>
          <p:nvPr/>
        </p:nvSpPr>
        <p:spPr>
          <a:xfrm>
            <a:off x="630000" y="98424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Rectangle 22"/>
          <p:cNvSpPr/>
          <p:nvPr/>
        </p:nvSpPr>
        <p:spPr>
          <a:xfrm>
            <a:off x="2128320" y="98424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9" name="Rectangle 23"/>
          <p:cNvSpPr/>
          <p:nvPr/>
        </p:nvSpPr>
        <p:spPr>
          <a:xfrm>
            <a:off x="2508120" y="189036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0" name="Rectangle 24"/>
          <p:cNvSpPr/>
          <p:nvPr/>
        </p:nvSpPr>
        <p:spPr>
          <a:xfrm>
            <a:off x="2508120" y="201672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1" name="Rectangle 26"/>
          <p:cNvSpPr/>
          <p:nvPr/>
        </p:nvSpPr>
        <p:spPr>
          <a:xfrm>
            <a:off x="2660400" y="189036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2" name="Rectangle 28"/>
          <p:cNvSpPr/>
          <p:nvPr/>
        </p:nvSpPr>
        <p:spPr>
          <a:xfrm>
            <a:off x="2660400" y="201672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3" name="Rectangle 29"/>
          <p:cNvSpPr/>
          <p:nvPr/>
        </p:nvSpPr>
        <p:spPr>
          <a:xfrm>
            <a:off x="2663280" y="214272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4" name="Rectangle 31"/>
          <p:cNvSpPr/>
          <p:nvPr/>
        </p:nvSpPr>
        <p:spPr>
          <a:xfrm>
            <a:off x="2436120" y="98424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5" name="Rectangle 32"/>
          <p:cNvSpPr/>
          <p:nvPr/>
        </p:nvSpPr>
        <p:spPr>
          <a:xfrm>
            <a:off x="2572920" y="98424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6" name="Rectangle 33"/>
          <p:cNvSpPr/>
          <p:nvPr/>
        </p:nvSpPr>
        <p:spPr>
          <a:xfrm>
            <a:off x="2727720" y="98424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7" name="Rectangle 34"/>
          <p:cNvSpPr/>
          <p:nvPr/>
        </p:nvSpPr>
        <p:spPr>
          <a:xfrm>
            <a:off x="1526040" y="180828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"/>
          <p:cNvSpPr/>
          <p:nvPr/>
        </p:nvSpPr>
        <p:spPr>
          <a:xfrm>
            <a:off x="8006040" y="3456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"/>
          <p:cNvSpPr/>
          <p:nvPr/>
        </p:nvSpPr>
        <p:spPr>
          <a:xfrm>
            <a:off x="7869600" y="285264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"/>
          <p:cNvSpPr/>
          <p:nvPr/>
        </p:nvSpPr>
        <p:spPr>
          <a:xfrm flipH="1">
            <a:off x="14760" y="28209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91" name="" descr=""/>
          <p:cNvPicPr/>
          <p:nvPr/>
        </p:nvPicPr>
        <p:blipFill>
          <a:blip r:embed="rId1"/>
          <a:stretch/>
        </p:blipFill>
        <p:spPr>
          <a:xfrm>
            <a:off x="44280" y="3781080"/>
            <a:ext cx="9143640" cy="784440"/>
          </a:xfrm>
          <a:prstGeom prst="rect">
            <a:avLst/>
          </a:prstGeom>
          <a:ln w="0">
            <a:noFill/>
          </a:ln>
        </p:spPr>
      </p:pic>
      <p:pic>
        <p:nvPicPr>
          <p:cNvPr id="192" name="" descr=""/>
          <p:cNvPicPr/>
          <p:nvPr/>
        </p:nvPicPr>
        <p:blipFill>
          <a:blip r:embed="rId2"/>
          <a:stretch/>
        </p:blipFill>
        <p:spPr>
          <a:xfrm>
            <a:off x="44280" y="4681080"/>
            <a:ext cx="9143640" cy="902520"/>
          </a:xfrm>
          <a:prstGeom prst="rect">
            <a:avLst/>
          </a:prstGeom>
          <a:ln w="0">
            <a:noFill/>
          </a:ln>
        </p:spPr>
      </p:pic>
      <p:pic>
        <p:nvPicPr>
          <p:cNvPr id="193" name="" descr=""/>
          <p:cNvPicPr/>
          <p:nvPr/>
        </p:nvPicPr>
        <p:blipFill>
          <a:blip r:embed="rId3"/>
          <a:stretch/>
        </p:blipFill>
        <p:spPr>
          <a:xfrm>
            <a:off x="44280" y="5580720"/>
            <a:ext cx="9143640" cy="957600"/>
          </a:xfrm>
          <a:prstGeom prst="rect">
            <a:avLst/>
          </a:prstGeom>
          <a:ln w="0">
            <a:noFill/>
          </a:ln>
        </p:spPr>
      </p:pic>
      <p:sp>
        <p:nvSpPr>
          <p:cNvPr id="194" name="Titre 5"/>
          <p:cNvSpPr txBox="1"/>
          <p:nvPr/>
        </p:nvSpPr>
        <p:spPr>
          <a:xfrm>
            <a:off x="182520" y="2919240"/>
            <a:ext cx="4800240" cy="759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l’encadrement en choisissant la bonne droite graduée.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95" name=""/>
              <p:cNvSpPr txBox="1"/>
              <p:nvPr/>
            </p:nvSpPr>
            <p:spPr>
              <a:xfrm>
                <a:off x="5505480" y="2839320"/>
                <a:ext cx="1789200" cy="108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…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…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72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8" name="ZoneTexte 3"/>
          <p:cNvSpPr/>
          <p:nvPr/>
        </p:nvSpPr>
        <p:spPr>
          <a:xfrm>
            <a:off x="5871960" y="344880"/>
            <a:ext cx="2036880" cy="912600"/>
          </a:xfrm>
          <a:prstGeom prst="rect">
            <a:avLst/>
          </a:prstGeom>
          <a:solidFill>
            <a:srgbClr val="92d05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3 085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ZoneTexte 4"/>
          <p:cNvSpPr/>
          <p:nvPr/>
        </p:nvSpPr>
        <p:spPr>
          <a:xfrm>
            <a:off x="3917160" y="1310040"/>
            <a:ext cx="402516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</a:rPr>
              <a:t>3M 0C 8D 5U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Rectangle 30"/>
          <p:cNvSpPr/>
          <p:nvPr/>
        </p:nvSpPr>
        <p:spPr>
          <a:xfrm>
            <a:off x="664200" y="185220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Rectangle 31"/>
          <p:cNvSpPr/>
          <p:nvPr/>
        </p:nvSpPr>
        <p:spPr>
          <a:xfrm>
            <a:off x="1553400" y="102816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2" name="Rectangle 32"/>
          <p:cNvSpPr/>
          <p:nvPr/>
        </p:nvSpPr>
        <p:spPr>
          <a:xfrm>
            <a:off x="1690200" y="102816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3" name="Rectangle 33"/>
          <p:cNvSpPr/>
          <p:nvPr/>
        </p:nvSpPr>
        <p:spPr>
          <a:xfrm>
            <a:off x="1845360" y="102816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4" name="Rectangle 34"/>
          <p:cNvSpPr/>
          <p:nvPr/>
        </p:nvSpPr>
        <p:spPr>
          <a:xfrm>
            <a:off x="1997640" y="102816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5" name="Rectangle 35"/>
          <p:cNvSpPr/>
          <p:nvPr/>
        </p:nvSpPr>
        <p:spPr>
          <a:xfrm>
            <a:off x="659160" y="102816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Rectangle 36"/>
          <p:cNvSpPr/>
          <p:nvPr/>
        </p:nvSpPr>
        <p:spPr>
          <a:xfrm>
            <a:off x="2157480" y="102816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7" name="Rectangle 37"/>
          <p:cNvSpPr/>
          <p:nvPr/>
        </p:nvSpPr>
        <p:spPr>
          <a:xfrm>
            <a:off x="2537280" y="193428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8" name="Rectangle 38"/>
          <p:cNvSpPr/>
          <p:nvPr/>
        </p:nvSpPr>
        <p:spPr>
          <a:xfrm>
            <a:off x="2537280" y="206064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9" name="Rectangle 39"/>
          <p:cNvSpPr/>
          <p:nvPr/>
        </p:nvSpPr>
        <p:spPr>
          <a:xfrm>
            <a:off x="2689560" y="193428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0" name="Rectangle 40"/>
          <p:cNvSpPr/>
          <p:nvPr/>
        </p:nvSpPr>
        <p:spPr>
          <a:xfrm>
            <a:off x="2689560" y="206064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1" name="Rectangle 41"/>
          <p:cNvSpPr/>
          <p:nvPr/>
        </p:nvSpPr>
        <p:spPr>
          <a:xfrm>
            <a:off x="2692440" y="2186640"/>
            <a:ext cx="82080" cy="82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2" name="Rectangle 42"/>
          <p:cNvSpPr/>
          <p:nvPr/>
        </p:nvSpPr>
        <p:spPr>
          <a:xfrm>
            <a:off x="2465280" y="102816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3" name="Rectangle 43"/>
          <p:cNvSpPr/>
          <p:nvPr/>
        </p:nvSpPr>
        <p:spPr>
          <a:xfrm>
            <a:off x="2602080" y="102816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4" name="Rectangle 44"/>
          <p:cNvSpPr/>
          <p:nvPr/>
        </p:nvSpPr>
        <p:spPr>
          <a:xfrm>
            <a:off x="2756880" y="102816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5" name="Rectangle 45"/>
          <p:cNvSpPr/>
          <p:nvPr/>
        </p:nvSpPr>
        <p:spPr>
          <a:xfrm>
            <a:off x="1555200" y="1852200"/>
            <a:ext cx="719640" cy="71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"/>
          <p:cNvSpPr/>
          <p:nvPr/>
        </p:nvSpPr>
        <p:spPr>
          <a:xfrm>
            <a:off x="8006040" y="3456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"/>
          <p:cNvSpPr/>
          <p:nvPr/>
        </p:nvSpPr>
        <p:spPr>
          <a:xfrm>
            <a:off x="7869600" y="285264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"/>
          <p:cNvSpPr/>
          <p:nvPr/>
        </p:nvSpPr>
        <p:spPr>
          <a:xfrm flipH="1">
            <a:off x="14760" y="28209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219" name="" descr=""/>
          <p:cNvPicPr/>
          <p:nvPr/>
        </p:nvPicPr>
        <p:blipFill>
          <a:blip r:embed="rId1"/>
          <a:stretch/>
        </p:blipFill>
        <p:spPr>
          <a:xfrm>
            <a:off x="44280" y="3781080"/>
            <a:ext cx="9143640" cy="784440"/>
          </a:xfrm>
          <a:prstGeom prst="rect">
            <a:avLst/>
          </a:prstGeom>
          <a:ln w="0">
            <a:noFill/>
          </a:ln>
        </p:spPr>
      </p:pic>
      <p:pic>
        <p:nvPicPr>
          <p:cNvPr id="220" name="" descr=""/>
          <p:cNvPicPr/>
          <p:nvPr/>
        </p:nvPicPr>
        <p:blipFill>
          <a:blip r:embed="rId2"/>
          <a:stretch/>
        </p:blipFill>
        <p:spPr>
          <a:xfrm>
            <a:off x="44280" y="4681080"/>
            <a:ext cx="9143640" cy="902520"/>
          </a:xfrm>
          <a:prstGeom prst="rect">
            <a:avLst/>
          </a:prstGeom>
          <a:ln w="0">
            <a:noFill/>
          </a:ln>
        </p:spPr>
      </p:pic>
      <p:pic>
        <p:nvPicPr>
          <p:cNvPr id="221" name="" descr=""/>
          <p:cNvPicPr/>
          <p:nvPr/>
        </p:nvPicPr>
        <p:blipFill>
          <a:blip r:embed="rId3"/>
          <a:stretch/>
        </p:blipFill>
        <p:spPr>
          <a:xfrm>
            <a:off x="44280" y="5580720"/>
            <a:ext cx="9143640" cy="957600"/>
          </a:xfrm>
          <a:prstGeom prst="rect">
            <a:avLst/>
          </a:prstGeom>
          <a:ln w="0">
            <a:noFill/>
          </a:ln>
        </p:spPr>
      </p:pic>
      <mc:AlternateContent>
        <mc:Choice xmlns:a14="http://schemas.microsoft.com/office/drawing/2010/main" Requires="a14">
          <p:sp>
            <p:nvSpPr>
              <p:cNvPr id="222" name=""/>
              <p:cNvSpPr txBox="1"/>
              <p:nvPr/>
            </p:nvSpPr>
            <p:spPr>
              <a:xfrm>
                <a:off x="948240" y="4978800"/>
                <a:ext cx="1436760" cy="108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0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223" name=""/>
          <p:cNvGrpSpPr/>
          <p:nvPr/>
        </p:nvGrpSpPr>
        <p:grpSpPr>
          <a:xfrm>
            <a:off x="1696320" y="2852640"/>
            <a:ext cx="331560" cy="1722600"/>
            <a:chOff x="1696320" y="2852640"/>
            <a:chExt cx="331560" cy="1722600"/>
          </a:xfrm>
        </p:grpSpPr>
        <p:grpSp>
          <p:nvGrpSpPr>
            <p:cNvPr id="224" name=""/>
            <p:cNvGrpSpPr/>
            <p:nvPr/>
          </p:nvGrpSpPr>
          <p:grpSpPr>
            <a:xfrm>
              <a:off x="1696320" y="2852640"/>
              <a:ext cx="331560" cy="1722600"/>
              <a:chOff x="1696320" y="2852640"/>
              <a:chExt cx="331560" cy="1722600"/>
            </a:xfrm>
          </p:grpSpPr>
          <p:sp>
            <p:nvSpPr>
              <p:cNvPr id="225" name=""/>
              <p:cNvSpPr/>
              <p:nvPr/>
            </p:nvSpPr>
            <p:spPr>
              <a:xfrm>
                <a:off x="1866600" y="4003560"/>
                <a:ext cx="0" cy="571680"/>
              </a:xfrm>
              <a:prstGeom prst="line">
                <a:avLst/>
              </a:prstGeom>
              <a:ln w="36000">
                <a:solidFill>
                  <a:srgbClr val="ff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108000" rIns="108000" tIns="126000" bIns="126000" anchor="ctr">
                <a:noAutofit/>
              </a:bodyPr>
              <a:p>
                <a:endParaRPr b="0" lang="fr-FR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mc:AlternateContent>
            <mc:Choice xmlns:a14="http://schemas.microsoft.com/office/drawing/2010/main" Requires="a14">
              <p:sp>
                <p:nvSpPr>
                  <p:cNvPr id="226" name=""/>
                  <p:cNvSpPr txBox="1"/>
                  <p:nvPr/>
                </p:nvSpPr>
                <p:spPr>
                  <a:xfrm>
                    <a:off x="1696320" y="2852640"/>
                    <a:ext cx="331560" cy="1080000"/>
                  </a:xfrm>
                  <a:prstGeom prst="rect">
                    <a:avLst/>
                  </a:prstGeom>
                </p:spPr>
                <p:txBody>
                  <a:bodyPr/>
                  <a:p>
                    <a14:m>
                      <m:oMath xmlns:m="http://schemas.openxmlformats.org/officeDocument/2006/math">
                        <m:f>
                          <m:num>
                            <m:r>
                              <m:t xml:space="preserve">7</m:t>
                            </m:r>
                          </m:num>
                          <m:den>
                            <m:r>
                              <m:t xml:space="preserve">8</m:t>
                            </m:r>
                          </m:den>
                        </m:f>
                      </m:oMath>
                    </a14:m>
                  </a:p>
                </p:txBody>
              </p:sp>
            </mc:Choice>
            <mc:Fallback/>
          </mc:AlternateContent>
        </p:grp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0" dur="indefinite" restart="never" nodeType="tmRoot">
          <p:childTnLst>
            <p:seq>
              <p:cTn id="71" dur="indefinite" nodeType="mainSeq">
                <p:childTnLst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nodeType="click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6" dur="2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/>
          </p:nvPr>
        </p:nvSpPr>
        <p:spPr>
          <a:xfrm>
            <a:off x="8197920" y="6490080"/>
            <a:ext cx="94572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9" name="ZoneTexte 3"/>
          <p:cNvSpPr/>
          <p:nvPr/>
        </p:nvSpPr>
        <p:spPr>
          <a:xfrm>
            <a:off x="5871600" y="359640"/>
            <a:ext cx="2036880" cy="912600"/>
          </a:xfrm>
          <a:prstGeom prst="rect">
            <a:avLst/>
          </a:prstGeom>
          <a:solidFill>
            <a:srgbClr val="92d05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ffff"/>
                </a:solidFill>
                <a:latin typeface="Calibri"/>
                <a:ea typeface="Calibri"/>
              </a:rPr>
              <a:t>. …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ZoneTexte 5"/>
          <p:cNvSpPr/>
          <p:nvPr/>
        </p:nvSpPr>
        <p:spPr>
          <a:xfrm>
            <a:off x="5822280" y="1368360"/>
            <a:ext cx="321912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</a:rPr>
              <a:t>.M .C .D .U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Rectangle 9"/>
          <p:cNvSpPr/>
          <p:nvPr/>
        </p:nvSpPr>
        <p:spPr>
          <a:xfrm rot="16200000">
            <a:off x="3829320" y="42912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2" name="Rectangle 11"/>
          <p:cNvSpPr/>
          <p:nvPr/>
        </p:nvSpPr>
        <p:spPr>
          <a:xfrm rot="16200000">
            <a:off x="3829320" y="269280"/>
            <a:ext cx="71640" cy="719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3" name="Rectangle 30"/>
          <p:cNvSpPr/>
          <p:nvPr/>
        </p:nvSpPr>
        <p:spPr>
          <a:xfrm>
            <a:off x="1120680" y="100080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Rectangle 31"/>
          <p:cNvSpPr/>
          <p:nvPr/>
        </p:nvSpPr>
        <p:spPr>
          <a:xfrm>
            <a:off x="312120" y="100080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Rectangle 32"/>
          <p:cNvSpPr/>
          <p:nvPr/>
        </p:nvSpPr>
        <p:spPr>
          <a:xfrm>
            <a:off x="2763000" y="100908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Rectangle 33"/>
          <p:cNvSpPr/>
          <p:nvPr/>
        </p:nvSpPr>
        <p:spPr>
          <a:xfrm>
            <a:off x="1954800" y="100908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Rectangle 34"/>
          <p:cNvSpPr/>
          <p:nvPr/>
        </p:nvSpPr>
        <p:spPr>
          <a:xfrm>
            <a:off x="1120680" y="183492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Rectangle 35"/>
          <p:cNvSpPr/>
          <p:nvPr/>
        </p:nvSpPr>
        <p:spPr>
          <a:xfrm>
            <a:off x="312120" y="183492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Rectangle 36"/>
          <p:cNvSpPr/>
          <p:nvPr/>
        </p:nvSpPr>
        <p:spPr>
          <a:xfrm>
            <a:off x="2763000" y="184320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Rectangle 37"/>
          <p:cNvSpPr/>
          <p:nvPr/>
        </p:nvSpPr>
        <p:spPr>
          <a:xfrm>
            <a:off x="1954800" y="184320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"/>
          <p:cNvSpPr/>
          <p:nvPr/>
        </p:nvSpPr>
        <p:spPr>
          <a:xfrm>
            <a:off x="8006040" y="3456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"/>
          <p:cNvSpPr/>
          <p:nvPr/>
        </p:nvSpPr>
        <p:spPr>
          <a:xfrm>
            <a:off x="7869600" y="285264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"/>
          <p:cNvSpPr/>
          <p:nvPr/>
        </p:nvSpPr>
        <p:spPr>
          <a:xfrm flipH="1">
            <a:off x="14760" y="28209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44" name="Rectangle 1"/>
          <p:cNvSpPr/>
          <p:nvPr/>
        </p:nvSpPr>
        <p:spPr>
          <a:xfrm>
            <a:off x="4403880" y="97956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Rectangle 2"/>
          <p:cNvSpPr/>
          <p:nvPr/>
        </p:nvSpPr>
        <p:spPr>
          <a:xfrm>
            <a:off x="3595680" y="97956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Rectangle 4"/>
          <p:cNvSpPr/>
          <p:nvPr/>
        </p:nvSpPr>
        <p:spPr>
          <a:xfrm>
            <a:off x="4403880" y="181368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Rectangle 14"/>
          <p:cNvSpPr/>
          <p:nvPr/>
        </p:nvSpPr>
        <p:spPr>
          <a:xfrm>
            <a:off x="3595680" y="1813680"/>
            <a:ext cx="719640" cy="7196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100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8" name="" descr=""/>
          <p:cNvPicPr/>
          <p:nvPr/>
        </p:nvPicPr>
        <p:blipFill>
          <a:blip r:embed="rId1"/>
          <a:stretch/>
        </p:blipFill>
        <p:spPr>
          <a:xfrm>
            <a:off x="44280" y="3781080"/>
            <a:ext cx="9143640" cy="784440"/>
          </a:xfrm>
          <a:prstGeom prst="rect">
            <a:avLst/>
          </a:prstGeom>
          <a:ln w="0">
            <a:noFill/>
          </a:ln>
        </p:spPr>
      </p:pic>
      <p:pic>
        <p:nvPicPr>
          <p:cNvPr id="249" name="" descr=""/>
          <p:cNvPicPr/>
          <p:nvPr/>
        </p:nvPicPr>
        <p:blipFill>
          <a:blip r:embed="rId2"/>
          <a:stretch/>
        </p:blipFill>
        <p:spPr>
          <a:xfrm>
            <a:off x="44280" y="4681080"/>
            <a:ext cx="9143640" cy="902520"/>
          </a:xfrm>
          <a:prstGeom prst="rect">
            <a:avLst/>
          </a:prstGeom>
          <a:ln w="0">
            <a:noFill/>
          </a:ln>
        </p:spPr>
      </p:pic>
      <p:pic>
        <p:nvPicPr>
          <p:cNvPr id="250" name="" descr=""/>
          <p:cNvPicPr/>
          <p:nvPr/>
        </p:nvPicPr>
        <p:blipFill>
          <a:blip r:embed="rId3"/>
          <a:stretch/>
        </p:blipFill>
        <p:spPr>
          <a:xfrm>
            <a:off x="44280" y="5580720"/>
            <a:ext cx="9143640" cy="957600"/>
          </a:xfrm>
          <a:prstGeom prst="rect">
            <a:avLst/>
          </a:prstGeom>
          <a:ln w="0">
            <a:noFill/>
          </a:ln>
        </p:spPr>
      </p:pic>
      <p:sp>
        <p:nvSpPr>
          <p:cNvPr id="251" name="Titre 6"/>
          <p:cNvSpPr txBox="1"/>
          <p:nvPr/>
        </p:nvSpPr>
        <p:spPr>
          <a:xfrm>
            <a:off x="182520" y="2919240"/>
            <a:ext cx="4800240" cy="759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l’encadrement en choisissant la bonne droite graduée.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52" name=""/>
              <p:cNvSpPr txBox="1"/>
              <p:nvPr/>
            </p:nvSpPr>
            <p:spPr>
              <a:xfrm>
                <a:off x="5380560" y="2868480"/>
                <a:ext cx="1796040" cy="108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…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…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7" dur="indefinite" restart="never" nodeType="tmRoot">
          <p:childTnLst>
            <p:seq>
              <p:cTn id="108" dur="indefinite" nodeType="mainSeq">
                <p:childTnLst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3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8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48</TotalTime>
  <Application>LibreOffice/7.4.3.2$Windows_X86_64 LibreOffice_project/1048a8393ae2eeec98dff31b5c133c5f1d08b890</Application>
  <AppVersion>15.0000</AppVersion>
  <Words>192</Words>
  <Paragraphs>114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2025-10-25T18:45:01Z</dcterms:modified>
  <cp:revision>44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12</vt:i4>
  </property>
</Properties>
</file>